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69" r:id="rId3"/>
    <p:sldId id="259" r:id="rId4"/>
    <p:sldId id="261" r:id="rId5"/>
    <p:sldId id="263" r:id="rId6"/>
    <p:sldId id="268" r:id="rId7"/>
    <p:sldId id="264" r:id="rId8"/>
    <p:sldId id="265" r:id="rId9"/>
    <p:sldId id="266" r:id="rId10"/>
    <p:sldId id="272" r:id="rId11"/>
    <p:sldId id="267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 autoAdjust="0"/>
    <p:restoredTop sz="94660"/>
  </p:normalViewPr>
  <p:slideViewPr>
    <p:cSldViewPr>
      <p:cViewPr varScale="1">
        <p:scale>
          <a:sx n="69" d="100"/>
          <a:sy n="69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980728"/>
            <a:ext cx="7363544" cy="2736304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0" b="1" dirty="0" smtClean="0">
                <a:latin typeface="Times New Roman" pitchFamily="18" charset="0"/>
                <a:cs typeface="Times New Roman" pitchFamily="18" charset="0"/>
              </a:rPr>
              <a:t>ЕГЭ-2020</a:t>
            </a:r>
            <a:endParaRPr lang="ru-RU" sz="1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432560" y="6857998"/>
            <a:ext cx="740664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33207" y="1628798"/>
          <a:ext cx="7071241" cy="4907280"/>
        </p:xfrm>
        <a:graphic>
          <a:graphicData uri="http://schemas.openxmlformats.org/drawingml/2006/table">
            <a:tbl>
              <a:tblPr/>
              <a:tblGrid>
                <a:gridCol w="3543156"/>
                <a:gridCol w="3528085"/>
              </a:tblGrid>
              <a:tr h="650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Минимальный тестовый балл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Математика профильного уровня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Информатика и ИКТ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Иностранные языки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75656" y="130569"/>
            <a:ext cx="691276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Минимальные тестовые баллы,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подтверждающие освоение общеобразовательной программы среднего общего образования по всем общеобразовательным предметам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Пересдача ГИА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90488" indent="-793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решению председателя ГЭК повторно к сдаче экзаменов в текущем учебном году  в резервные сроки допускаются: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участники, получившие на ГИА неудовлетворительный результат по одному из предметов;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участники, не явившиеся на экзамен по уважительным причинам;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участники, не завершившие сдачу экзамена по уважительным причинам;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участники экзамена, апелляции которых были удовлетворены конфликтной комиссией.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Апелляции: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488" indent="-7938" algn="just"/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нарушение Порядка проведения ГИА (подается в день проведения экзамена на ППЭ);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несогласие с выставленными баллами</a:t>
            </a:r>
          </a:p>
          <a:p>
            <a:pPr marL="180975" indent="-98425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подается в течение двух рабочих дней, следующих за официальным днем объявления результатов) .</a:t>
            </a:r>
          </a:p>
          <a:p>
            <a:pPr marL="180975" indent="-98425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рассмотрения апелляции – 4 рабочих дня.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8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Удачи на экзаменах!!!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Допуск к ГИА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-7938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 ГИА допускаются обучающиеся, не имеющие  академической задолженности, а также имеющие результат «зачет» за итоговое сочинение (или изложение для лиц с ОВЗ и инвалидов).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сдачи ГИА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форме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ЕГЭ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сдают экзамены обучающиеся по образовательным программам среднего общего образования.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форме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ГВЭ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сдают экзамены обучающиеся с ограниченными возможностями здоровья, обучающиеся дети-инвалиды и инвалиды.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16561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Обязательные учебные предметы и предметы по выбору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77500" lnSpcReduction="20000"/>
          </a:bodyPr>
          <a:lstStyle/>
          <a:p>
            <a:pPr algn="ctr" fontAlgn="t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fontAlgn="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Обязательные предметы:</a:t>
            </a:r>
          </a:p>
          <a:p>
            <a:pPr fontAlgn="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         Математика </a:t>
            </a:r>
          </a:p>
          <a:p>
            <a:pPr fontAlgn="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(базовый или профильный уровень)             Русский язык</a:t>
            </a:r>
          </a:p>
          <a:p>
            <a:pPr algn="ctr" fontAlgn="t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Предметы по выбору: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90488" indent="-7938" algn="just"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литература, физика, химия, биология, география, история, обществознание, иностранные языки (английский, немецкий, французский, испанский и китайский языки), информатика и информационно-коммуникационные технологии (ИКТ)</a:t>
            </a:r>
          </a:p>
          <a:p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843808" y="2564904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948264" y="2564904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94096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Заявление об участии в ГИА (ЕГЭ)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Обучающиеся должны подать заявление на участие в ГИА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 1 февраля.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заявлении нужно указать: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учебные предметы,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ЕГЭ по математике (базовый или профильный),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(формы) для тех, кто сдаёт в форме ГВЭ,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сроки участия в ГИА.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Расписание ЕГЭ в 2020 году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 мая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информатика и ИКТ, литература, география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28 мая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русский язык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июня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математика Б, П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июня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физика, история,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июня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химия, обществознание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 июня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биология, иностранный язык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 июня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иностранные языки (устно)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 июня-29 июня – резервные дни по всем предметам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проведения государственного экзамена</a:t>
            </a:r>
            <a:r>
              <a:rPr lang="ru-RU" sz="3200" b="1" dirty="0" smtClean="0">
                <a:effectLst/>
              </a:rPr>
              <a:t/>
            </a:r>
            <a:br>
              <a:rPr lang="ru-RU" sz="3200" b="1" dirty="0" smtClean="0">
                <a:effectLst/>
              </a:rPr>
            </a:br>
            <a:endParaRPr lang="ru-RU" sz="32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Участники экзамена выполняют экзаменационную работу самостоятельно, без помощи посторонних лиц.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экзамена на рабочем столе участника экзамена, помимо экзаменационных материалов, находятся: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гелевая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капиллярная ручка с чернилами черного цвета;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документ, удостоверяющий личность;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средства обучения и воспитания;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лекарства и питание (при необходимости);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специальные технические средства;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листы бумаги для черновиков, выданные в ППЭ (за исключением ЕГЭ по иностранным языкам (раздел «Говорение»).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день проведения экзамена в ППЭ выпускникам запрещается: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иметь при себе средства связи, электронно-вычислительную технику, фото-, аудио- и видеоаппаратуру, справочные материалы, письменные заметки и иные средства хранения и передачи информации;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пользоваться справочными материалами, кроме тех, которые указаны в тексте контрольных измерительных материалов (КИМ);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перемещаться по ППЭ во время экзамена без сопровождения организатора;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разговаривать, пересаживаться, обмениваться любыми материалами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предметами;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выносить из аудиторий и ППЭ экзаменационные материалы на бумажном или электронном носителях, фотографировать экзаменационные материалы;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случае нарушения порядка проведения ГИА участники будут удалены с экзамена!</a:t>
            </a:r>
          </a:p>
          <a:p>
            <a:pPr algn="just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Досрочное завершение экзамена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Лица, допустившие нарушение Порядка проведения ГИА, удаляются с экзамена. 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участник экзамена по состоянию здоровья или другим объективным причинам не может завершить выполнение экзаменационной работы, то он досрочно покидает аудиторию. В таком случае составляется акт о досрочном завершении экзамена.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229</TotalTime>
  <Words>581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   ЕГЭ-2020</vt:lpstr>
      <vt:lpstr>Допуск к ГИА</vt:lpstr>
      <vt:lpstr>Формы сдачи ГИА</vt:lpstr>
      <vt:lpstr>Обязательные учебные предметы и предметы по выбору </vt:lpstr>
      <vt:lpstr>Заявление об участии в ГИА (ЕГЭ) </vt:lpstr>
      <vt:lpstr>Расписание ЕГЭ в 2020 году</vt:lpstr>
      <vt:lpstr>Правила проведения государственного экзамена </vt:lpstr>
      <vt:lpstr>В день проведения экзамена в ППЭ выпускникам запрещается: </vt:lpstr>
      <vt:lpstr>Досрочное завершение экзамена</vt:lpstr>
      <vt:lpstr>Слайд 10</vt:lpstr>
      <vt:lpstr>Пересдача ГИА</vt:lpstr>
      <vt:lpstr>Апелляции: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- 2019</dc:title>
  <cp:lastModifiedBy>Алевтина</cp:lastModifiedBy>
  <cp:revision>28</cp:revision>
  <dcterms:modified xsi:type="dcterms:W3CDTF">2020-01-16T14:41:01Z</dcterms:modified>
</cp:coreProperties>
</file>