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70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7C3B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riarchia.ru/db/text/31754.html" TargetMode="External"/><Relationship Id="rId2" Type="http://schemas.openxmlformats.org/officeDocument/2006/relationships/hyperlink" Target="https://vk.com/patriarhkiril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avoslavie.ru/authors/1074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4725144"/>
            <a:ext cx="4892080" cy="183006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Выполнила учащаяся 7 класса</a:t>
            </a:r>
            <a:br>
              <a:rPr lang="ru-RU" sz="2400" dirty="0" smtClean="0"/>
            </a:br>
            <a:r>
              <a:rPr lang="ru-RU" sz="2400" dirty="0" smtClean="0"/>
              <a:t> МБОУ «</a:t>
            </a:r>
            <a:r>
              <a:rPr lang="ru-RU" sz="2400" dirty="0" err="1" smtClean="0"/>
              <a:t>Рыжковская</a:t>
            </a:r>
            <a:r>
              <a:rPr lang="ru-RU" sz="2400" dirty="0" smtClean="0"/>
              <a:t> средняя школа»</a:t>
            </a:r>
            <a:br>
              <a:rPr lang="ru-RU" sz="2400" dirty="0" smtClean="0"/>
            </a:br>
            <a:r>
              <a:rPr lang="ru-RU" sz="2400" dirty="0" err="1" smtClean="0"/>
              <a:t>Фатова</a:t>
            </a:r>
            <a:r>
              <a:rPr lang="ru-RU" sz="2400" dirty="0" smtClean="0"/>
              <a:t> Виктория</a:t>
            </a:r>
            <a:br>
              <a:rPr lang="ru-RU" sz="2400" dirty="0" smtClean="0"/>
            </a:br>
            <a:r>
              <a:rPr lang="ru-RU" sz="2400" dirty="0" smtClean="0"/>
              <a:t>Руководитель: Вавилина О.Е.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88640"/>
            <a:ext cx="6400800" cy="290472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Рождественские чтения</a:t>
            </a:r>
          </a:p>
          <a:p>
            <a:endParaRPr lang="ru-RU" sz="4800" b="1" i="1" dirty="0" smtClean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«Путь от монаха до Святейшего Патриарха Московского и всея Руси»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serafim.com.ru/Kirill_Patr_RU/Kirill-%2016p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714356"/>
            <a:ext cx="4143404" cy="4670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5429264"/>
            <a:ext cx="7258072" cy="107157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96633"/>
                </a:solidFill>
              </a:rPr>
              <a:t>27 января 2009 года Поместным Собором РПЦ был избран 16-м Патриархом Московским и всея Руси, набрав 508 голосов из 677, то есть 75 %</a:t>
            </a:r>
            <a:r>
              <a:rPr lang="ru-RU" b="1" baseline="3000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96633"/>
                </a:solidFill>
              </a:rPr>
              <a:t>.</a:t>
            </a:r>
            <a:endParaRPr lang="ru-RU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996633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cs625123.vk.me/v625123447/33608/J1uaTaJX2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3090521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cs625123.vk.me/v625123447/33739/57eSwitHn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714752"/>
            <a:ext cx="4000528" cy="272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cs625123.vk.me/v625123447/33803/6eS72Z2sag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928670"/>
            <a:ext cx="3971383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cs625123.vk.me/v625123447/34098/79_40Uio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20264"/>
            <a:ext cx="3517045" cy="2608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://cs624221.vk.me/v624221447/2f94f/GW__VxkzJ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66"/>
            <a:ext cx="3698447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http://cs624221.vk.me/v624221447/2fd76/ZLeAWCqgW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071810"/>
            <a:ext cx="4714908" cy="3138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cs628722.vk.me/v628722447/1c53e/DmVguGjqg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689"/>
            <a:ext cx="3406377" cy="510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cs629310.vk.me/v629310447/172d2/hcFgX_SlO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785794"/>
            <a:ext cx="3561611" cy="512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cs540104.vk.me/c629307/v629307447/ae15/qIy70A8b-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642918"/>
            <a:ext cx="5387290" cy="3856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4572008"/>
            <a:ext cx="7572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«Идеалом нашего народа 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была святость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Это была общенациональная идея. И потому те, кто достигал святости, кто реализовывал этот общенациональный идеал, становились героями, героями духа, подвижниками, светильниками, теми, на кого равнялись люди»</a:t>
            </a:r>
            <a:endParaRPr lang="ru-RU" sz="2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9966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7C3B0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Источники информации:</a:t>
            </a:r>
            <a:br>
              <a:rPr lang="ru-RU" b="1" dirty="0" smtClean="0">
                <a:ln w="18000">
                  <a:solidFill>
                    <a:srgbClr val="7C3B0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rgbClr val="7C3B06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https://ru.wikipedia.org/wiki/</a:t>
            </a:r>
            <a:r>
              <a:rPr lang="ru-RU" b="1" dirty="0" err="1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Кирилл_</a:t>
            </a:r>
            <a:r>
              <a:rPr lang="ru-RU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</a:t>
            </a:r>
            <a:r>
              <a:rPr lang="ru-RU" b="1" dirty="0" err="1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патриарх_Московский</a:t>
            </a:r>
            <a:r>
              <a:rPr lang="ru-RU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r>
              <a:rPr lang="ru-RU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 smtClean="0">
                <a:ln w="18000">
                  <a:solidFill>
                    <a:srgbClr val="7C3B06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/>
              </a:rPr>
              <a:t>https://</a:t>
            </a:r>
            <a:r>
              <a:rPr lang="en-US" b="1" dirty="0" smtClean="0">
                <a:ln w="18000">
                  <a:solidFill>
                    <a:srgbClr val="7C3B06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/>
              </a:rPr>
              <a:t>vk.com/patriarhkirill</a:t>
            </a:r>
            <a:endParaRPr lang="ru-RU" b="1" dirty="0" smtClean="0">
              <a:ln w="18000">
                <a:solidFill>
                  <a:srgbClr val="7C3B06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/>
              </a:rPr>
              <a:t>www.patriarchia.ru/db/text/31754.html</a:t>
            </a:r>
            <a:endParaRPr lang="ru-RU" b="1" dirty="0" smtClean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/>
              </a:rPr>
              <a:t>www.pravoslavie.ru/authors/1074.htm</a:t>
            </a:r>
            <a:endParaRPr lang="ru-RU" b="1" dirty="0" smtClean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whoiswho.dp.ru/cart/person/1932083/</a:t>
            </a:r>
            <a:endParaRPr lang="ru-RU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rai77.ru/thumb/politiki-i-izvestnye-lyudi-v-detstve-i-molodostifoto-patriarx-kirill_8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714356"/>
            <a:ext cx="3567001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214950"/>
            <a:ext cx="7329510" cy="121444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996633"/>
                </a:solidFill>
              </a:rPr>
              <a:t>    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96633"/>
                </a:solidFill>
              </a:rPr>
              <a:t>Владимир </a:t>
            </a: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96633"/>
                </a:solidFill>
              </a:rPr>
              <a:t>Гундяев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96633"/>
                </a:solidFill>
              </a:rPr>
              <a:t>, будущий Патриарх Московский и всея Руси Кирилл, родился 20 ноября 1946 года в Ленинграде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99663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429264"/>
            <a:ext cx="7758138" cy="85725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96633"/>
                </a:solidFill>
              </a:rPr>
              <a:t>В школе Кирилл был одним из лучших в классе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996633"/>
              </a:solidFill>
            </a:endParaRPr>
          </a:p>
        </p:txBody>
      </p:sp>
      <p:pic>
        <p:nvPicPr>
          <p:cNvPr id="5122" name="Picture 2" descr="http://lingvosophy.com.ua/images/imported/2013/02/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714356"/>
            <a:ext cx="3071834" cy="428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642918"/>
            <a:ext cx="3471858" cy="58579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96633"/>
                </a:solidFill>
              </a:rPr>
              <a:t>После окончания 8-го класса средней школы поступил в Ленинградскую комплексную геологическую экспедицию Северо-Западного геологического управления, где работал с 1962 по 1965 год техником-картографом,  совмещая работу с обучением в средней школе</a:t>
            </a:r>
            <a:endParaRPr lang="ru-RU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996633"/>
              </a:solidFill>
            </a:endParaRPr>
          </a:p>
        </p:txBody>
      </p:sp>
      <p:pic>
        <p:nvPicPr>
          <p:cNvPr id="4098" name="Picture 2" descr="http://www.ridus.ru/images/2013/12/4/133078/hd_3d2d0e71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14356"/>
            <a:ext cx="3813052" cy="528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Патриарх Кирилл в молод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714356"/>
            <a:ext cx="4071966" cy="4949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5429264"/>
            <a:ext cx="7329510" cy="1214446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96633"/>
                </a:solidFill>
              </a:rPr>
              <a:t>С ранних лет будущий Патриарх увлекался горными лыжами</a:t>
            </a:r>
            <a:endParaRPr lang="ru-RU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ru.fishki.net/picsw/032011/16/post/devochka/devochka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714356"/>
            <a:ext cx="3123533" cy="4906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1000100" y="5214950"/>
            <a:ext cx="7686700" cy="100013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996633"/>
                </a:solidFill>
              </a:rPr>
              <a:t>   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96633"/>
                </a:solidFill>
              </a:rPr>
              <a:t>В 1965 году поступил в Ленинградскую духовную семинарию, затем — в Ленинградскую духовную академию.</a:t>
            </a:r>
          </a:p>
          <a:p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4786322"/>
            <a:ext cx="6858048" cy="18573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96633"/>
                </a:solidFill>
              </a:rPr>
              <a:t>     3 апреля 1969 года митрополитом Ленинградским и Новгородским </a:t>
            </a:r>
            <a:r>
              <a:rPr lang="ru-RU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96633"/>
                </a:solidFill>
              </a:rPr>
              <a:t>Никодимом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96633"/>
                </a:solidFill>
              </a:rPr>
              <a:t> был пострижен в монашество  с наречением имени Кирилл. В 1970 году с отличием окончил Ленинградскую Духовную Академию со степенью кандидата богословия</a:t>
            </a:r>
            <a:r>
              <a:rPr lang="ru-RU" dirty="0" smtClean="0">
                <a:solidFill>
                  <a:srgbClr val="996633"/>
                </a:solidFill>
              </a:rPr>
              <a:t> 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996633"/>
              </a:solidFill>
            </a:endParaRPr>
          </a:p>
        </p:txBody>
      </p:sp>
      <p:pic>
        <p:nvPicPr>
          <p:cNvPr id="2052" name="Picture 4" descr="https://upload.wikimedia.org/wikipedia/commons/thumb/2/23/Kirill_I_of_Moscow_1981.jpg/220px-Kirill_I_of_Moscow_1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714356"/>
            <a:ext cx="3314987" cy="4008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5000612"/>
            <a:ext cx="5857916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996633"/>
                </a:solidFill>
              </a:rPr>
              <a:t>      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96633"/>
                </a:solidFill>
              </a:rPr>
              <a:t>С 26 декабря 1984 года — архиепископ Смоленский и Вяземский</a:t>
            </a:r>
            <a:endParaRPr lang="ru-RU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996633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http://www.interfax-religion.ru/img/1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714356"/>
            <a:ext cx="4786346" cy="4084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072074"/>
            <a:ext cx="7686700" cy="13573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96633"/>
                </a:solidFill>
              </a:rPr>
              <a:t>С 1994 года ведёт духовно-просветительскую программу «Слово пастыря» на Первом канале</a:t>
            </a:r>
            <a:endParaRPr lang="ru-RU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996633"/>
              </a:solidFill>
            </a:endParaRPr>
          </a:p>
          <a:p>
            <a:endParaRPr lang="ru-RU" dirty="0"/>
          </a:p>
        </p:txBody>
      </p:sp>
      <p:pic>
        <p:nvPicPr>
          <p:cNvPr id="22530" name="Picture 2" descr="https://i.ytimg.com/vi/ebVCnlzFId0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714356"/>
            <a:ext cx="5715040" cy="428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119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Выполнила учащаяся 7 класса  МБОУ «Рыжковская средняя школа» Фатова Виктория Руководитель: Вавилина О.Е.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Источники информации: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админ</cp:lastModifiedBy>
  <cp:revision>59</cp:revision>
  <dcterms:created xsi:type="dcterms:W3CDTF">2015-11-08T12:45:25Z</dcterms:created>
  <dcterms:modified xsi:type="dcterms:W3CDTF">2015-11-17T06:49:14Z</dcterms:modified>
</cp:coreProperties>
</file>